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31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1732"/>
    <a:srgbClr val="94C893"/>
    <a:srgbClr val="000000"/>
    <a:srgbClr val="8E1731"/>
    <a:srgbClr val="D8E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52"/>
    <p:restoredTop sz="79723" autoAdjust="0"/>
  </p:normalViewPr>
  <p:slideViewPr>
    <p:cSldViewPr snapToGrid="0" snapToObjects="1">
      <p:cViewPr varScale="1">
        <p:scale>
          <a:sx n="55" d="100"/>
          <a:sy n="55" d="100"/>
        </p:scale>
        <p:origin x="53" y="5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006"/>
    </p:cViewPr>
  </p:sorterViewPr>
  <p:notesViewPr>
    <p:cSldViewPr snapToGrid="0" snapToObjects="1">
      <p:cViewPr varScale="1">
        <p:scale>
          <a:sx n="59" d="100"/>
          <a:sy n="59" d="100"/>
        </p:scale>
        <p:origin x="300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344578-60AC-4A6D-B1BD-502448FCBD98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197879-9983-4A50-8BBB-AACA6A0BA8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3561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DAE503-7676-4EC6-B874-36E81FA60754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84E564-949A-48B8-AA9F-46F0C0AE8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33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those who didn’t bring a device,</a:t>
            </a:r>
            <a:r>
              <a:rPr lang="en-US" baseline="0" dirty="0" smtClean="0"/>
              <a:t> offer to email them via </a:t>
            </a:r>
            <a:r>
              <a:rPr lang="en-US" baseline="0" dirty="0" err="1" smtClean="0"/>
              <a:t>EventBrite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6B546-8556-4315-96DD-942723B5899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53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3D8DCE4-D4F7-854A-B801-F15592AD8B78}"/>
              </a:ext>
            </a:extLst>
          </p:cNvPr>
          <p:cNvSpPr/>
          <p:nvPr userDrawn="1"/>
        </p:nvSpPr>
        <p:spPr>
          <a:xfrm>
            <a:off x="1" y="0"/>
            <a:ext cx="12192000" cy="4824408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86D5C46-8606-6741-A626-70DBEDBBFC3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6873" y="-674190"/>
            <a:ext cx="12189942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28C47BE-2160-CF40-A89F-A2AB215A4F2F}"/>
              </a:ext>
            </a:extLst>
          </p:cNvPr>
          <p:cNvSpPr/>
          <p:nvPr userDrawn="1"/>
        </p:nvSpPr>
        <p:spPr>
          <a:xfrm>
            <a:off x="0" y="4865287"/>
            <a:ext cx="12192000" cy="102497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67EA93-6938-7F41-8A81-60D79FEE30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0333" y="5102485"/>
            <a:ext cx="1235529" cy="618798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8E1731"/>
                </a:solidFill>
              </a:defRPr>
            </a:lvl1pPr>
          </a:lstStyle>
          <a:p>
            <a:r>
              <a:rPr lang="en-US" dirty="0"/>
              <a:t>Title</a:t>
            </a:r>
            <a:br>
              <a:rPr lang="en-US" dirty="0"/>
            </a:b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9CE888A2-E09A-084A-8D26-A0930C0815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24074" y="5666797"/>
            <a:ext cx="2868045" cy="571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 dirty="0"/>
              <a:t>Sub Head Title</a:t>
            </a:r>
          </a:p>
        </p:txBody>
      </p:sp>
    </p:spTree>
    <p:extLst>
      <p:ext uri="{BB962C8B-B14F-4D97-AF65-F5344CB8AC3E}">
        <p14:creationId xmlns:p14="http://schemas.microsoft.com/office/powerpoint/2010/main" val="2691100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Vertical Text Placeholder 2">
            <a:extLst>
              <a:ext uri="{FF2B5EF4-FFF2-40B4-BE49-F238E27FC236}">
                <a16:creationId xmlns:a16="http://schemas.microsoft.com/office/drawing/2014/main" id="{A1E63992-3678-4440-AC42-4DA11D3FBD47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1600201"/>
            <a:ext cx="10972800" cy="415980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32">
            <a:extLst>
              <a:ext uri="{FF2B5EF4-FFF2-40B4-BE49-F238E27FC236}">
                <a16:creationId xmlns:a16="http://schemas.microsoft.com/office/drawing/2014/main" id="{99EAABD5-A2BE-4C45-ADAD-C05B74CA4F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FAAB0CA-5B98-4C42-98D9-2D3A354B3B9D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7914A7B-A442-5043-BB9D-3CD963C42E3F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id="{BA6BC723-8099-ED43-B0F0-E4FC981BD51C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2EC75C5A-889A-F444-B654-D78203924767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ound Diagonal Corner Rectangle 17">
                <a:extLst>
                  <a:ext uri="{FF2B5EF4-FFF2-40B4-BE49-F238E27FC236}">
                    <a16:creationId xmlns:a16="http://schemas.microsoft.com/office/drawing/2014/main" id="{4FA9DE38-4414-DE47-B178-AFBA0370262E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62D7010-42CD-0046-98BE-A98FAE62D111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052FBCA-23ED-0D49-9E03-E3C66D176FD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847BDCB-8841-4E47-9085-58397A220DC0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29CAAB8B-26C9-C943-A950-BA9E40F83300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0A3250A1-1D86-2F46-92D6-881AE7D93D9E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ound Diagonal Corner Rectangle 23">
                <a:extLst>
                  <a:ext uri="{FF2B5EF4-FFF2-40B4-BE49-F238E27FC236}">
                    <a16:creationId xmlns:a16="http://schemas.microsoft.com/office/drawing/2014/main" id="{1D819073-1129-0C46-8830-CAC821999C0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6D7932E-CA18-CA46-8A0A-DD42D6C2C29C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19250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Vertical Title 1">
            <a:extLst>
              <a:ext uri="{FF2B5EF4-FFF2-40B4-BE49-F238E27FC236}">
                <a16:creationId xmlns:a16="http://schemas.microsoft.com/office/drawing/2014/main" id="{4945D1F3-6DA7-944D-8F98-EBE1BD9F8916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8839200" y="274649"/>
            <a:ext cx="2743200" cy="5470963"/>
          </a:xfrm>
          <a:prstGeom prst="rect">
            <a:avLst/>
          </a:prstGeom>
        </p:spPr>
        <p:txBody>
          <a:bodyPr vert="eaVert" anchor="ctr"/>
          <a:lstStyle>
            <a:lvl1pPr algn="ctr">
              <a:defRPr sz="3600" b="1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16" name="Vertical Text Placeholder 2">
            <a:extLst>
              <a:ext uri="{FF2B5EF4-FFF2-40B4-BE49-F238E27FC236}">
                <a16:creationId xmlns:a16="http://schemas.microsoft.com/office/drawing/2014/main" id="{60726F8C-00A6-2849-B537-77354CFD139E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488272" y="274639"/>
            <a:ext cx="8147728" cy="547984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807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C8F5E46-07F9-DB42-81C2-3FECCFDD7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32">
            <a:extLst>
              <a:ext uri="{FF2B5EF4-FFF2-40B4-BE49-F238E27FC236}">
                <a16:creationId xmlns:a16="http://schemas.microsoft.com/office/drawing/2014/main" id="{C3003C1E-896F-1648-9F73-CBBDC3A58F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08F3EB3-EF9B-A440-9832-A1BB2ADC4904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E161901-976D-5E4C-8EDD-A69224CE8BAC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3" name="Round Diagonal Corner Rectangle 12">
                <a:extLst>
                  <a:ext uri="{FF2B5EF4-FFF2-40B4-BE49-F238E27FC236}">
                    <a16:creationId xmlns:a16="http://schemas.microsoft.com/office/drawing/2014/main" id="{9DA2D972-B16A-7C49-A334-68657373855B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Round Diagonal Corner Rectangle 13">
                <a:extLst>
                  <a:ext uri="{FF2B5EF4-FFF2-40B4-BE49-F238E27FC236}">
                    <a16:creationId xmlns:a16="http://schemas.microsoft.com/office/drawing/2014/main" id="{7D9F0ADE-2ADC-2E48-86F9-42C5D3BC2189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id="{4F2BBAC9-ABFA-EB41-91B3-1B1A520842A1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2EFAD7B-FD4C-3A47-A7A1-A848B53351D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2EF07A1-4BD8-6244-B400-B5B1F5A8EF9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4724DBB-0E25-8A46-800A-863F2CBCC4B5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BC9A81C-D9DC-734D-A2CC-C86D085044D9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4FC26E3F-79CA-2948-A5E2-D0D339A1D5C8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FE95BC62-B0BA-0644-9423-E377CE796AD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0F62647-526E-844D-872A-10B47AD363C7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5566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B337E16B-11F9-6546-B5F6-70BABE1AB4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84" y="4406911"/>
            <a:ext cx="10363200" cy="1362075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3600" b="1" cap="all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C46F90AA-DA2A-5C43-BA38-54DFC74F5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5pPr>
            <a:lvl6pPr marL="1714414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6pPr>
            <a:lvl7pPr marL="2057298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8pPr>
            <a:lvl9pPr marL="274306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93175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7F43EEB6-89B0-834D-BF97-E4A9B625C9D2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64062" y="1600201"/>
            <a:ext cx="5384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53049F9-4598-FF4D-BA84-F66C4EB7B6F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48400" y="1600201"/>
            <a:ext cx="53340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3" name="Title 32">
            <a:extLst>
              <a:ext uri="{FF2B5EF4-FFF2-40B4-BE49-F238E27FC236}">
                <a16:creationId xmlns:a16="http://schemas.microsoft.com/office/drawing/2014/main" id="{60E634AB-BC03-6447-9FC7-2ED4A3CC47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3B24D15-87C4-4746-A2B4-54C0E01F47EF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8A57BC3-457D-6047-BA50-517265ADABE1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B6053FB0-9E38-1547-8128-C747FA173625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ound Diagonal Corner Rectangle 19">
                <a:extLst>
                  <a:ext uri="{FF2B5EF4-FFF2-40B4-BE49-F238E27FC236}">
                    <a16:creationId xmlns:a16="http://schemas.microsoft.com/office/drawing/2014/main" id="{E9AAD96A-8E3A-1948-9A4E-5DD957FEFD2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5AF33F87-5ECD-F944-9EBF-85F6631ED657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56A71B-D49B-144E-9313-8AE3BBB5C292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F032AEF-8BBB-6D40-B2D4-EB9FFFF5B2E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26CE490-125F-9048-813F-178BE8E179F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5" name="Round Diagonal Corner Rectangle 24">
                <a:extLst>
                  <a:ext uri="{FF2B5EF4-FFF2-40B4-BE49-F238E27FC236}">
                    <a16:creationId xmlns:a16="http://schemas.microsoft.com/office/drawing/2014/main" id="{5ED419BB-9B74-7941-AC6A-ADF425BE35B4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Round Diagonal Corner Rectangle 25">
                <a:extLst>
                  <a:ext uri="{FF2B5EF4-FFF2-40B4-BE49-F238E27FC236}">
                    <a16:creationId xmlns:a16="http://schemas.microsoft.com/office/drawing/2014/main" id="{1454FFEE-4148-5E4D-8D6D-848E2081CF8A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id="{B18CE487-85A5-9040-BF6D-01DC3956A7E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30E96D9-FF2B-F846-A6EA-3CE4CBC40D1F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5875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52395DC-C0AE-DF49-85D2-A28C7C41E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B94BF3C8-8610-584B-AAA9-8893AB7D03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3374" y="1535113"/>
            <a:ext cx="5389033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E64896E-2AF1-F448-92A3-853AE07FEBF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09600" y="2208741"/>
            <a:ext cx="5386917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517C657-E305-2D43-978C-537FCD037E7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194436" y="2208741"/>
            <a:ext cx="5387971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itle 32">
            <a:extLst>
              <a:ext uri="{FF2B5EF4-FFF2-40B4-BE49-F238E27FC236}">
                <a16:creationId xmlns:a16="http://schemas.microsoft.com/office/drawing/2014/main" id="{53E3DB66-25D7-BD44-A1C3-6B8C17D6CB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6ECD406-DFBA-3B4F-A57D-4325A2177EBC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5E752EA-FA99-7A43-8CA4-7519B5BA8AF9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64B5EE01-A6E7-954A-A8D2-4A3868953FF6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FE2900F7-DA15-0C4F-A1BA-701C0D6C3080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75019066-163A-A144-8BB3-440C4A1358E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5E1B4-53C2-3648-96FC-F49194602B9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0B7E670-8956-D047-9700-DB410D2390DF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0150FD8-811E-DE46-9EC2-056855D972D6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id="{E8A80DCB-24D5-2945-8728-51AECA9F9C6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ound Diagonal Corner Rectangle 27">
                <a:extLst>
                  <a:ext uri="{FF2B5EF4-FFF2-40B4-BE49-F238E27FC236}">
                    <a16:creationId xmlns:a16="http://schemas.microsoft.com/office/drawing/2014/main" id="{AC5A86DD-33DC-234F-9E39-963FEA3290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ound Diagonal Corner Rectangle 28">
                <a:extLst>
                  <a:ext uri="{FF2B5EF4-FFF2-40B4-BE49-F238E27FC236}">
                    <a16:creationId xmlns:a16="http://schemas.microsoft.com/office/drawing/2014/main" id="{23006AD9-A904-FD44-A40F-739D0064373B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708B6D6-287E-9E4B-B1BC-FC1846C18C7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92872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2">
            <a:extLst>
              <a:ext uri="{FF2B5EF4-FFF2-40B4-BE49-F238E27FC236}">
                <a16:creationId xmlns:a16="http://schemas.microsoft.com/office/drawing/2014/main" id="{0089BF0D-90E8-0644-B68A-54651CFF1D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2EBB74-7ECC-4E4B-AB18-0D9009247AF5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8C13478-BE83-CD40-9562-215DC6CC117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id="{0E22A286-31C7-C644-A4E9-55205188B25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id="{5D4AD4DD-DAA2-1A41-A966-26324061CA8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EFA87F12-CCE3-E140-B8AD-A2ABA7036ED0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83D35C4-1A47-944F-B41F-DABB6E25D42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C1B21ED-3EC1-4B43-9254-8B3887A4344D}"/>
              </a:ext>
            </a:extLst>
          </p:cNvPr>
          <p:cNvGrpSpPr/>
          <p:nvPr userDrawn="1"/>
        </p:nvGrpSpPr>
        <p:grpSpPr>
          <a:xfrm>
            <a:off x="0" y="65134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AB4B1A-EF07-774F-A85F-CBBA5F43E2A7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F5CF3FE-6C97-6045-9AA9-65DD11DE96B7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D6B96F73-A486-DE4B-B698-1D885CF567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E61192A4-05B1-C349-8939-F3AE373B649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ABF3DCA-FE0A-F646-B5C3-4AA0EA54AC40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81577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433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91B840E-5053-784E-BB17-EDE2DA1F4A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1589037"/>
            <a:ext cx="4526400" cy="41349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522A3B6-DB20-8945-AFE9-192B72B02B9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251170" y="648170"/>
            <a:ext cx="6360000" cy="5115691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32">
            <a:extLst>
              <a:ext uri="{FF2B5EF4-FFF2-40B4-BE49-F238E27FC236}">
                <a16:creationId xmlns:a16="http://schemas.microsoft.com/office/drawing/2014/main" id="{E11F9DAF-F188-BB47-A163-E562D104DC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3965741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0CF574B-C933-E841-AF5B-311045DB39B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37C562C-E9FF-804F-AC2C-5E42FBFCFDEE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E981BEF-CE55-464A-8D36-902EA4CB7AF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87B81E55-7C50-9442-BF22-FD96A12C12A6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953601EC-E644-5E4F-AD83-8D754030E028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A93746B-7680-034F-B4E8-93209A7B676B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1658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86AE9DD-7A3E-9C4D-B1FB-A154373977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89717" y="4579200"/>
            <a:ext cx="7315200" cy="5760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lang="en-US" sz="3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526FFF07-DD61-A44C-B8FC-07402D4922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389717" y="612786"/>
            <a:ext cx="7315200" cy="38152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7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2100"/>
            </a:lvl2pPr>
            <a:lvl3pPr marL="685766" indent="0">
              <a:buNone/>
              <a:defRPr sz="1800"/>
            </a:lvl3pPr>
            <a:lvl4pPr marL="1028649" indent="0">
              <a:buNone/>
              <a:defRPr sz="1500"/>
            </a:lvl4pPr>
            <a:lvl5pPr marL="1371532" indent="0">
              <a:buNone/>
              <a:defRPr sz="1500"/>
            </a:lvl5pPr>
            <a:lvl6pPr marL="1714414" indent="0">
              <a:buNone/>
              <a:defRPr sz="1500"/>
            </a:lvl6pPr>
            <a:lvl7pPr marL="2057298" indent="0">
              <a:buNone/>
              <a:defRPr sz="1500"/>
            </a:lvl7pPr>
            <a:lvl8pPr marL="2400180" indent="0">
              <a:buNone/>
              <a:defRPr sz="1500"/>
            </a:lvl8pPr>
            <a:lvl9pPr marL="2743062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A3F1D29-D57F-A740-8200-A739224EA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89717" y="5155200"/>
            <a:ext cx="7315200" cy="4896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812386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1BFACB5-E228-5348-AAB6-2EF9FB68EA87}"/>
              </a:ext>
            </a:extLst>
          </p:cNvPr>
          <p:cNvSpPr txBox="1"/>
          <p:nvPr userDrawn="1"/>
        </p:nvSpPr>
        <p:spPr>
          <a:xfrm>
            <a:off x="7804906" y="6232832"/>
            <a:ext cx="4185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Intellectual</a:t>
            </a:r>
            <a:r>
              <a:rPr lang="en-US" sz="1600" b="1" dirty="0">
                <a:solidFill>
                  <a:srgbClr val="8E1731"/>
                </a:solidFill>
                <a:latin typeface="Helvetica" pitchFamily="2" charset="0"/>
              </a:rPr>
              <a:t> Crossroads of the University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8C6D75E-6122-DB41-913C-4D388A5F619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251472" y="6028325"/>
            <a:ext cx="2990273" cy="74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329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1" r:id="rId3"/>
    <p:sldLayoutId id="2147483663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Survey link</a:t>
            </a:r>
            <a:r>
              <a:rPr lang="en-US" smtClean="0"/>
              <a:t>: </a:t>
            </a:r>
            <a:r>
              <a:rPr lang="en-US">
                <a:solidFill>
                  <a:schemeClr val="accent5">
                    <a:lumMod val="50000"/>
                  </a:schemeClr>
                </a:solidFill>
              </a:rPr>
              <a:t>https://ou.libwizard.com/f/datasurvey</a:t>
            </a:r>
            <a:endParaRPr lang="en-US" dirty="0" smtClean="0"/>
          </a:p>
          <a:p>
            <a:r>
              <a:rPr lang="en-US" dirty="0" smtClean="0"/>
              <a:t>Workshop topic: Repetitive Tasks in R</a:t>
            </a:r>
          </a:p>
          <a:p>
            <a:r>
              <a:rPr lang="en-US" dirty="0" smtClean="0"/>
              <a:t>Workshop date: </a:t>
            </a:r>
            <a:fld id="{DC282969-C8BF-4EBF-812F-FF7661414B35}" type="datetime4">
              <a:rPr lang="en-US" smtClean="0"/>
              <a:t>May 18, 2020</a:t>
            </a:fld>
            <a:endParaRPr lang="en-US" dirty="0" smtClean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E4C4D20-498A-0B4C-B3DF-B1E363085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10042087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 smtClean="0">
                <a:solidFill>
                  <a:srgbClr val="8E1731"/>
                </a:solidFill>
              </a:rPr>
              <a:t>Please take 3 min to help us improve</a:t>
            </a:r>
            <a:endParaRPr lang="en-US" b="1" dirty="0">
              <a:solidFill>
                <a:srgbClr val="8E173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18011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UL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1617"/>
      </a:accent1>
      <a:accent2>
        <a:srgbClr val="2E8CC4"/>
      </a:accent2>
      <a:accent3>
        <a:srgbClr val="A5A5A5"/>
      </a:accent3>
      <a:accent4>
        <a:srgbClr val="FFC000"/>
      </a:accent4>
      <a:accent5>
        <a:srgbClr val="95C795"/>
      </a:accent5>
      <a:accent6>
        <a:srgbClr val="CDCCCC"/>
      </a:accent6>
      <a:hlink>
        <a:srgbClr val="0563C1"/>
      </a:hlink>
      <a:folHlink>
        <a:srgbClr val="8C193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1752</TotalTime>
  <Words>40</Words>
  <Application>Microsoft Office PowerPoint</Application>
  <PresentationFormat>Widescreen</PresentationFormat>
  <Paragraphs>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Courier New</vt:lpstr>
      <vt:lpstr>Helvetica</vt:lpstr>
      <vt:lpstr>Wingdings</vt:lpstr>
      <vt:lpstr>Custom Design</vt:lpstr>
      <vt:lpstr>Please take 3 min to help us improve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Barney, Sarah C.</dc:creator>
  <cp:lastModifiedBy>Curry, Claire M.</cp:lastModifiedBy>
  <cp:revision>111</cp:revision>
  <cp:lastPrinted>2018-08-14T18:03:12Z</cp:lastPrinted>
  <dcterms:created xsi:type="dcterms:W3CDTF">2018-06-15T17:19:10Z</dcterms:created>
  <dcterms:modified xsi:type="dcterms:W3CDTF">2020-05-18T15:15:00Z</dcterms:modified>
</cp:coreProperties>
</file>

<file path=docProps/thumbnail.jpeg>
</file>